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7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7" r:id="rId68"/>
    <p:sldId id="418" r:id="rId69"/>
    <p:sldId id="419" r:id="rId70"/>
    <p:sldId id="420" r:id="rId71"/>
    <p:sldId id="421" r:id="rId72"/>
    <p:sldId id="422" r:id="rId73"/>
    <p:sldId id="412" r:id="rId74"/>
    <p:sldId id="413" r:id="rId75"/>
    <p:sldId id="414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41" autoAdjust="0"/>
  </p:normalViewPr>
  <p:slideViewPr>
    <p:cSldViewPr snapToGrid="0" snapToObjects="1">
      <p:cViewPr varScale="1">
        <p:scale>
          <a:sx n="171" d="100"/>
          <a:sy n="171" d="100"/>
        </p:scale>
        <p:origin x="1194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12608</TotalTime>
  <Words>1800</Words>
  <Application>Microsoft Office PowerPoint</Application>
  <PresentationFormat>On-screen Show (16:9)</PresentationFormat>
  <Paragraphs>293</Paragraphs>
  <Slides>73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Overpass</vt:lpstr>
      <vt:lpstr>Courier New</vt:lpstr>
      <vt:lpstr>Source Sans Pro</vt:lpstr>
      <vt:lpstr>ＭＳ Ｐゴシック</vt:lpstr>
      <vt:lpstr>Proxima Nova</vt:lpstr>
      <vt:lpstr>Times New Roman</vt:lpstr>
      <vt:lpstr>Arial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101</cp:revision>
  <dcterms:modified xsi:type="dcterms:W3CDTF">2018-11-09T15:01:01Z</dcterms:modified>
  <cp:category/>
</cp:coreProperties>
</file>